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47D262-1F54-4BC8-AEDB-B11AD08690A0}" v="9" dt="2021-09-03T14:52:42.2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dit B" userId="649b8f102ab5abbe" providerId="LiveId" clId="{0B47D262-1F54-4BC8-AEDB-B11AD08690A0}"/>
    <pc:docChg chg="undo redo custSel addSld delSld modSld">
      <pc:chgData name="Aadit B" userId="649b8f102ab5abbe" providerId="LiveId" clId="{0B47D262-1F54-4BC8-AEDB-B11AD08690A0}" dt="2021-09-03T14:55:12.636" v="141" actId="2696"/>
      <pc:docMkLst>
        <pc:docMk/>
      </pc:docMkLst>
      <pc:sldChg chg="addSp delSp">
        <pc:chgData name="Aadit B" userId="649b8f102ab5abbe" providerId="LiveId" clId="{0B47D262-1F54-4BC8-AEDB-B11AD08690A0}" dt="2021-09-03T10:35:33.700" v="17"/>
        <pc:sldMkLst>
          <pc:docMk/>
          <pc:sldMk cId="2201527793" sldId="256"/>
        </pc:sldMkLst>
        <pc:inkChg chg="add del">
          <ac:chgData name="Aadit B" userId="649b8f102ab5abbe" providerId="LiveId" clId="{0B47D262-1F54-4BC8-AEDB-B11AD08690A0}" dt="2021-09-03T10:35:33.700" v="17"/>
          <ac:inkMkLst>
            <pc:docMk/>
            <pc:sldMk cId="2201527793" sldId="256"/>
            <ac:inkMk id="5" creationId="{2DFD1827-F1BE-4273-AC1F-2CE1039B7C54}"/>
          </ac:inkMkLst>
        </pc:inkChg>
        <pc:inkChg chg="add del">
          <ac:chgData name="Aadit B" userId="649b8f102ab5abbe" providerId="LiveId" clId="{0B47D262-1F54-4BC8-AEDB-B11AD08690A0}" dt="2021-09-03T10:35:33.700" v="17"/>
          <ac:inkMkLst>
            <pc:docMk/>
            <pc:sldMk cId="2201527793" sldId="256"/>
            <ac:inkMk id="6" creationId="{5D7217B6-E03E-42B9-A06E-87461A7A2FAC}"/>
          </ac:inkMkLst>
        </pc:inkChg>
      </pc:sldChg>
      <pc:sldChg chg="addSp delSp modSp mod setClrOvrMap delDesignElem">
        <pc:chgData name="Aadit B" userId="649b8f102ab5abbe" providerId="LiveId" clId="{0B47D262-1F54-4BC8-AEDB-B11AD08690A0}" dt="2021-09-03T10:33:45.493" v="14" actId="27636"/>
        <pc:sldMkLst>
          <pc:docMk/>
          <pc:sldMk cId="1180780846" sldId="258"/>
        </pc:sldMkLst>
        <pc:spChg chg="mod">
          <ac:chgData name="Aadit B" userId="649b8f102ab5abbe" providerId="LiveId" clId="{0B47D262-1F54-4BC8-AEDB-B11AD08690A0}" dt="2021-09-03T10:33:45.493" v="14" actId="27636"/>
          <ac:spMkLst>
            <pc:docMk/>
            <pc:sldMk cId="1180780846" sldId="258"/>
            <ac:spMk id="2" creationId="{F9D093D1-0152-466C-9143-B90170D2FCB2}"/>
          </ac:spMkLst>
        </pc:spChg>
        <pc:spChg chg="mod">
          <ac:chgData name="Aadit B" userId="649b8f102ab5abbe" providerId="LiveId" clId="{0B47D262-1F54-4BC8-AEDB-B11AD08690A0}" dt="2021-09-03T10:33:02.065" v="4" actId="26606"/>
          <ac:spMkLst>
            <pc:docMk/>
            <pc:sldMk cId="1180780846" sldId="258"/>
            <ac:spMk id="31" creationId="{67C83A29-7AB1-498D-AFAD-B5436788DC67}"/>
          </ac:spMkLst>
        </pc:spChg>
        <pc:spChg chg="add del">
          <ac:chgData name="Aadit B" userId="649b8f102ab5abbe" providerId="LiveId" clId="{0B47D262-1F54-4BC8-AEDB-B11AD08690A0}" dt="2021-09-03T10:33:02.049" v="3" actId="26606"/>
          <ac:spMkLst>
            <pc:docMk/>
            <pc:sldMk cId="1180780846" sldId="258"/>
            <ac:spMk id="36" creationId="{39E4C68A-A4A9-48A4-9FF2-D2896B1EA01F}"/>
          </ac:spMkLst>
        </pc:spChg>
        <pc:spChg chg="add del">
          <ac:chgData name="Aadit B" userId="649b8f102ab5abbe" providerId="LiveId" clId="{0B47D262-1F54-4BC8-AEDB-B11AD08690A0}" dt="2021-09-03T10:33:02.049" v="3" actId="26606"/>
          <ac:spMkLst>
            <pc:docMk/>
            <pc:sldMk cId="1180780846" sldId="258"/>
            <ac:spMk id="38" creationId="{E2B9AEA5-52CB-49A6-AF8A-33502F291B91}"/>
          </ac:spMkLst>
        </pc:spChg>
        <pc:spChg chg="add del">
          <ac:chgData name="Aadit B" userId="649b8f102ab5abbe" providerId="LiveId" clId="{0B47D262-1F54-4BC8-AEDB-B11AD08690A0}" dt="2021-09-03T10:33:15.400" v="6"/>
          <ac:spMkLst>
            <pc:docMk/>
            <pc:sldMk cId="1180780846" sldId="258"/>
            <ac:spMk id="40" creationId="{DA215CF0-5E5E-4D2E-B3AE-366652A368E0}"/>
          </ac:spMkLst>
        </pc:spChg>
        <pc:spChg chg="add del">
          <ac:chgData name="Aadit B" userId="649b8f102ab5abbe" providerId="LiveId" clId="{0B47D262-1F54-4BC8-AEDB-B11AD08690A0}" dt="2021-09-03T10:33:15.400" v="6"/>
          <ac:spMkLst>
            <pc:docMk/>
            <pc:sldMk cId="1180780846" sldId="258"/>
            <ac:spMk id="41" creationId="{0E7A3056-9B88-444B-94DA-40B0F2C6E217}"/>
          </ac:spMkLst>
        </pc:spChg>
        <pc:cxnChg chg="add del">
          <ac:chgData name="Aadit B" userId="649b8f102ab5abbe" providerId="LiveId" clId="{0B47D262-1F54-4BC8-AEDB-B11AD08690A0}" dt="2021-09-03T10:33:15.400" v="6"/>
          <ac:cxnSpMkLst>
            <pc:docMk/>
            <pc:sldMk cId="1180780846" sldId="258"/>
            <ac:cxnSpMk id="42" creationId="{6820BD55-A71A-48C6-B0F7-235147F39DEE}"/>
          </ac:cxnSpMkLst>
        </pc:cxnChg>
      </pc:sldChg>
      <pc:sldChg chg="addSp delSp modSp mod setBg setClrOvrMap delDesignElem">
        <pc:chgData name="Aadit B" userId="649b8f102ab5abbe" providerId="LiveId" clId="{0B47D262-1F54-4BC8-AEDB-B11AD08690A0}" dt="2021-09-03T10:37:20.637" v="19" actId="1076"/>
        <pc:sldMkLst>
          <pc:docMk/>
          <pc:sldMk cId="2393194614" sldId="259"/>
        </pc:sldMkLst>
        <pc:spChg chg="mod">
          <ac:chgData name="Aadit B" userId="649b8f102ab5abbe" providerId="LiveId" clId="{0B47D262-1F54-4BC8-AEDB-B11AD08690A0}" dt="2021-09-03T10:37:20.637" v="19" actId="1076"/>
          <ac:spMkLst>
            <pc:docMk/>
            <pc:sldMk cId="2393194614" sldId="259"/>
            <ac:spMk id="2" creationId="{D7B3BDC0-8B46-4C2B-8159-1188E0202B69}"/>
          </ac:spMkLst>
        </pc:spChg>
        <pc:spChg chg="mod">
          <ac:chgData name="Aadit B" userId="649b8f102ab5abbe" providerId="LiveId" clId="{0B47D262-1F54-4BC8-AEDB-B11AD08690A0}" dt="2021-09-03T10:33:17.159" v="7" actId="26606"/>
          <ac:spMkLst>
            <pc:docMk/>
            <pc:sldMk cId="2393194614" sldId="259"/>
            <ac:spMk id="3" creationId="{DD5311C7-4EF5-497D-A74A-C509FD7B62B0}"/>
          </ac:spMkLst>
        </pc:spChg>
        <pc:spChg chg="add del">
          <ac:chgData name="Aadit B" userId="649b8f102ab5abbe" providerId="LiveId" clId="{0B47D262-1F54-4BC8-AEDB-B11AD08690A0}" dt="2021-09-03T10:33:29.119" v="9"/>
          <ac:spMkLst>
            <pc:docMk/>
            <pc:sldMk cId="2393194614" sldId="259"/>
            <ac:spMk id="8" creationId="{A10C41F2-1746-4431-9B52-B9F147A896B8}"/>
          </ac:spMkLst>
        </pc:spChg>
        <pc:spChg chg="add del">
          <ac:chgData name="Aadit B" userId="649b8f102ab5abbe" providerId="LiveId" clId="{0B47D262-1F54-4BC8-AEDB-B11AD08690A0}" dt="2021-09-03T10:33:29.119" v="9"/>
          <ac:spMkLst>
            <pc:docMk/>
            <pc:sldMk cId="2393194614" sldId="259"/>
            <ac:spMk id="10" creationId="{B695F8C5-0ED1-4C24-877A-A9E15A1C6430}"/>
          </ac:spMkLst>
        </pc:spChg>
        <pc:spChg chg="add del">
          <ac:chgData name="Aadit B" userId="649b8f102ab5abbe" providerId="LiveId" clId="{0B47D262-1F54-4BC8-AEDB-B11AD08690A0}" dt="2021-09-03T10:33:29.119" v="9"/>
          <ac:spMkLst>
            <pc:docMk/>
            <pc:sldMk cId="2393194614" sldId="259"/>
            <ac:spMk id="12" creationId="{7984928E-D694-4849-BBAD-D7C7DC405478}"/>
          </ac:spMkLst>
        </pc:spChg>
        <pc:cxnChg chg="add del">
          <ac:chgData name="Aadit B" userId="649b8f102ab5abbe" providerId="LiveId" clId="{0B47D262-1F54-4BC8-AEDB-B11AD08690A0}" dt="2021-09-03T10:33:29.119" v="9"/>
          <ac:cxnSpMkLst>
            <pc:docMk/>
            <pc:sldMk cId="2393194614" sldId="259"/>
            <ac:cxnSpMk id="14" creationId="{99237721-19CF-41B1-AA0A-E1E1A8282D52}"/>
          </ac:cxnSpMkLst>
        </pc:cxnChg>
      </pc:sldChg>
      <pc:sldChg chg="addSp delSp modSp mod addAnim delDesignElem">
        <pc:chgData name="Aadit B" userId="649b8f102ab5abbe" providerId="LiveId" clId="{0B47D262-1F54-4BC8-AEDB-B11AD08690A0}" dt="2021-09-03T10:33:45.577" v="15" actId="27636"/>
        <pc:sldMkLst>
          <pc:docMk/>
          <pc:sldMk cId="4239796352" sldId="260"/>
        </pc:sldMkLst>
        <pc:spChg chg="mod">
          <ac:chgData name="Aadit B" userId="649b8f102ab5abbe" providerId="LiveId" clId="{0B47D262-1F54-4BC8-AEDB-B11AD08690A0}" dt="2021-09-03T10:33:45.577" v="15" actId="27636"/>
          <ac:spMkLst>
            <pc:docMk/>
            <pc:sldMk cId="4239796352" sldId="260"/>
            <ac:spMk id="2" creationId="{3E0FCA2E-0309-4F1B-93B2-17ACA5562BAD}"/>
          </ac:spMkLst>
        </pc:spChg>
        <pc:spChg chg="mod">
          <ac:chgData name="Aadit B" userId="649b8f102ab5abbe" providerId="LiveId" clId="{0B47D262-1F54-4BC8-AEDB-B11AD08690A0}" dt="2021-09-03T10:33:30.908" v="10" actId="26606"/>
          <ac:spMkLst>
            <pc:docMk/>
            <pc:sldMk cId="4239796352" sldId="260"/>
            <ac:spMk id="3" creationId="{1C5A58AB-A41A-4DC0-88E9-2AD47E814086}"/>
          </ac:spMkLst>
        </pc:spChg>
        <pc:spChg chg="add del">
          <ac:chgData name="Aadit B" userId="649b8f102ab5abbe" providerId="LiveId" clId="{0B47D262-1F54-4BC8-AEDB-B11AD08690A0}" dt="2021-09-03T10:33:45.399" v="13"/>
          <ac:spMkLst>
            <pc:docMk/>
            <pc:sldMk cId="4239796352" sldId="260"/>
            <ac:spMk id="5" creationId="{0E7A3056-9B88-444B-94DA-40B0F2C6E217}"/>
          </ac:spMkLst>
        </pc:spChg>
        <pc:spChg chg="add del">
          <ac:chgData name="Aadit B" userId="649b8f102ab5abbe" providerId="LiveId" clId="{0B47D262-1F54-4BC8-AEDB-B11AD08690A0}" dt="2021-09-03T10:33:45.399" v="13"/>
          <ac:spMkLst>
            <pc:docMk/>
            <pc:sldMk cId="4239796352" sldId="260"/>
            <ac:spMk id="7" creationId="{DA215CF0-5E5E-4D2E-B3AE-366652A368E0}"/>
          </ac:spMkLst>
        </pc:spChg>
        <pc:spChg chg="del">
          <ac:chgData name="Aadit B" userId="649b8f102ab5abbe" providerId="LiveId" clId="{0B47D262-1F54-4BC8-AEDB-B11AD08690A0}" dt="2021-09-03T10:32:51.487" v="1"/>
          <ac:spMkLst>
            <pc:docMk/>
            <pc:sldMk cId="4239796352" sldId="260"/>
            <ac:spMk id="8" creationId="{0E7A3056-9B88-444B-94DA-40B0F2C6E217}"/>
          </ac:spMkLst>
        </pc:spChg>
        <pc:spChg chg="del">
          <ac:chgData name="Aadit B" userId="649b8f102ab5abbe" providerId="LiveId" clId="{0B47D262-1F54-4BC8-AEDB-B11AD08690A0}" dt="2021-09-03T10:32:51.487" v="1"/>
          <ac:spMkLst>
            <pc:docMk/>
            <pc:sldMk cId="4239796352" sldId="260"/>
            <ac:spMk id="12" creationId="{DA215CF0-5E5E-4D2E-B3AE-366652A368E0}"/>
          </ac:spMkLst>
        </pc:spChg>
        <pc:cxnChg chg="add del">
          <ac:chgData name="Aadit B" userId="649b8f102ab5abbe" providerId="LiveId" clId="{0B47D262-1F54-4BC8-AEDB-B11AD08690A0}" dt="2021-09-03T10:33:45.399" v="13"/>
          <ac:cxnSpMkLst>
            <pc:docMk/>
            <pc:sldMk cId="4239796352" sldId="260"/>
            <ac:cxnSpMk id="6" creationId="{6820BD55-A71A-48C6-B0F7-235147F39DEE}"/>
          </ac:cxnSpMkLst>
        </pc:cxnChg>
        <pc:cxnChg chg="del">
          <ac:chgData name="Aadit B" userId="649b8f102ab5abbe" providerId="LiveId" clId="{0B47D262-1F54-4BC8-AEDB-B11AD08690A0}" dt="2021-09-03T10:32:51.487" v="1"/>
          <ac:cxnSpMkLst>
            <pc:docMk/>
            <pc:sldMk cId="4239796352" sldId="260"/>
            <ac:cxnSpMk id="10" creationId="{6820BD55-A71A-48C6-B0F7-235147F39DEE}"/>
          </ac:cxnSpMkLst>
        </pc:cxnChg>
      </pc:sldChg>
      <pc:sldChg chg="addSp delSp modSp new del mod setBg addAnim delAnim setClrOvrMap">
        <pc:chgData name="Aadit B" userId="649b8f102ab5abbe" providerId="LiveId" clId="{0B47D262-1F54-4BC8-AEDB-B11AD08690A0}" dt="2021-09-03T14:55:12.636" v="141" actId="2696"/>
        <pc:sldMkLst>
          <pc:docMk/>
          <pc:sldMk cId="2843578078" sldId="261"/>
        </pc:sldMkLst>
        <pc:spChg chg="mod">
          <ac:chgData name="Aadit B" userId="649b8f102ab5abbe" providerId="LiveId" clId="{0B47D262-1F54-4BC8-AEDB-B11AD08690A0}" dt="2021-09-03T14:52:42.249" v="83"/>
          <ac:spMkLst>
            <pc:docMk/>
            <pc:sldMk cId="2843578078" sldId="261"/>
            <ac:spMk id="2" creationId="{BB852E07-2C7F-47F5-B98A-FEAC64709ADE}"/>
          </ac:spMkLst>
        </pc:spChg>
        <pc:spChg chg="add del mod">
          <ac:chgData name="Aadit B" userId="649b8f102ab5abbe" providerId="LiveId" clId="{0B47D262-1F54-4BC8-AEDB-B11AD08690A0}" dt="2021-09-03T14:54:20.500" v="140" actId="20577"/>
          <ac:spMkLst>
            <pc:docMk/>
            <pc:sldMk cId="2843578078" sldId="261"/>
            <ac:spMk id="3" creationId="{EB6FA195-8FC9-4D9E-9599-FEABD58D6F9E}"/>
          </ac:spMkLst>
        </pc:spChg>
        <pc:spChg chg="add del">
          <ac:chgData name="Aadit B" userId="649b8f102ab5abbe" providerId="LiveId" clId="{0B47D262-1F54-4BC8-AEDB-B11AD08690A0}" dt="2021-09-03T14:52:34.561" v="76" actId="26606"/>
          <ac:spMkLst>
            <pc:docMk/>
            <pc:sldMk cId="2843578078" sldId="261"/>
            <ac:spMk id="16" creationId="{7E018740-5C2B-4A41-AC1A-7E68D1EC1954}"/>
          </ac:spMkLst>
        </pc:spChg>
        <pc:spChg chg="add del">
          <ac:chgData name="Aadit B" userId="649b8f102ab5abbe" providerId="LiveId" clId="{0B47D262-1F54-4BC8-AEDB-B11AD08690A0}" dt="2021-09-03T14:52:34.561" v="76" actId="26606"/>
          <ac:spMkLst>
            <pc:docMk/>
            <pc:sldMk cId="2843578078" sldId="261"/>
            <ac:spMk id="18" creationId="{166F75A4-C475-4941-8EE2-B80A06A2C1BB}"/>
          </ac:spMkLst>
        </pc:spChg>
        <pc:spChg chg="add del">
          <ac:chgData name="Aadit B" userId="649b8f102ab5abbe" providerId="LiveId" clId="{0B47D262-1F54-4BC8-AEDB-B11AD08690A0}" dt="2021-09-03T14:52:27.563" v="73" actId="26606"/>
          <ac:spMkLst>
            <pc:docMk/>
            <pc:sldMk cId="2843578078" sldId="261"/>
            <ac:spMk id="20" creationId="{9179DE42-5613-4B35-A1E6-6CCBAA13C743}"/>
          </ac:spMkLst>
        </pc:spChg>
        <pc:spChg chg="add del">
          <ac:chgData name="Aadit B" userId="649b8f102ab5abbe" providerId="LiveId" clId="{0B47D262-1F54-4BC8-AEDB-B11AD08690A0}" dt="2021-09-03T14:51:47.567" v="57" actId="26606"/>
          <ac:spMkLst>
            <pc:docMk/>
            <pc:sldMk cId="2843578078" sldId="261"/>
            <ac:spMk id="25" creationId="{66D61E08-70C3-48D8-BEA0-787111DC30DA}"/>
          </ac:spMkLst>
        </pc:spChg>
        <pc:spChg chg="add del">
          <ac:chgData name="Aadit B" userId="649b8f102ab5abbe" providerId="LiveId" clId="{0B47D262-1F54-4BC8-AEDB-B11AD08690A0}" dt="2021-09-03T14:52:27.563" v="73" actId="26606"/>
          <ac:spMkLst>
            <pc:docMk/>
            <pc:sldMk cId="2843578078" sldId="261"/>
            <ac:spMk id="26" creationId="{52FB45E9-914E-4471-AC87-E475CD51767D}"/>
          </ac:spMkLst>
        </pc:spChg>
        <pc:spChg chg="add del">
          <ac:chgData name="Aadit B" userId="649b8f102ab5abbe" providerId="LiveId" clId="{0B47D262-1F54-4BC8-AEDB-B11AD08690A0}" dt="2021-09-03T14:51:47.567" v="57" actId="26606"/>
          <ac:spMkLst>
            <pc:docMk/>
            <pc:sldMk cId="2843578078" sldId="261"/>
            <ac:spMk id="27" creationId="{FC55298F-0AE5-478E-AD2B-03C2614C5833}"/>
          </ac:spMkLst>
        </pc:spChg>
        <pc:spChg chg="add del">
          <ac:chgData name="Aadit B" userId="649b8f102ab5abbe" providerId="LiveId" clId="{0B47D262-1F54-4BC8-AEDB-B11AD08690A0}" dt="2021-09-03T14:52:27.563" v="73" actId="26606"/>
          <ac:spMkLst>
            <pc:docMk/>
            <pc:sldMk cId="2843578078" sldId="261"/>
            <ac:spMk id="28" creationId="{C310626D-5743-49D4-8F7D-88C4F8F05774}"/>
          </ac:spMkLst>
        </pc:spChg>
        <pc:spChg chg="add del">
          <ac:chgData name="Aadit B" userId="649b8f102ab5abbe" providerId="LiveId" clId="{0B47D262-1F54-4BC8-AEDB-B11AD08690A0}" dt="2021-09-03T14:51:47.567" v="57" actId="26606"/>
          <ac:spMkLst>
            <pc:docMk/>
            <pc:sldMk cId="2843578078" sldId="261"/>
            <ac:spMk id="29" creationId="{C180E4EA-0B63-4779-A895-7E90E71088F3}"/>
          </ac:spMkLst>
        </pc:spChg>
        <pc:spChg chg="add del">
          <ac:chgData name="Aadit B" userId="649b8f102ab5abbe" providerId="LiveId" clId="{0B47D262-1F54-4BC8-AEDB-B11AD08690A0}" dt="2021-09-03T14:52:27.563" v="73" actId="26606"/>
          <ac:spMkLst>
            <pc:docMk/>
            <pc:sldMk cId="2843578078" sldId="261"/>
            <ac:spMk id="30" creationId="{3C195FC1-B568-4C72-9902-34CB35DDD7A1}"/>
          </ac:spMkLst>
        </pc:spChg>
        <pc:spChg chg="add del">
          <ac:chgData name="Aadit B" userId="649b8f102ab5abbe" providerId="LiveId" clId="{0B47D262-1F54-4BC8-AEDB-B11AD08690A0}" dt="2021-09-03T14:51:47.567" v="57" actId="26606"/>
          <ac:spMkLst>
            <pc:docMk/>
            <pc:sldMk cId="2843578078" sldId="261"/>
            <ac:spMk id="31" creationId="{CEE01D9D-3DE8-4EED-B0D3-8F3C79CC7673}"/>
          </ac:spMkLst>
        </pc:spChg>
        <pc:spChg chg="add del">
          <ac:chgData name="Aadit B" userId="649b8f102ab5abbe" providerId="LiveId" clId="{0B47D262-1F54-4BC8-AEDB-B11AD08690A0}" dt="2021-09-03T14:52:27.563" v="73" actId="26606"/>
          <ac:spMkLst>
            <pc:docMk/>
            <pc:sldMk cId="2843578078" sldId="261"/>
            <ac:spMk id="32" creationId="{EF2BDF77-362C-43F0-8CBB-A969EC2AE0C4}"/>
          </ac:spMkLst>
        </pc:spChg>
        <pc:spChg chg="add del">
          <ac:chgData name="Aadit B" userId="649b8f102ab5abbe" providerId="LiveId" clId="{0B47D262-1F54-4BC8-AEDB-B11AD08690A0}" dt="2021-09-03T14:51:47.567" v="57" actId="26606"/>
          <ac:spMkLst>
            <pc:docMk/>
            <pc:sldMk cId="2843578078" sldId="261"/>
            <ac:spMk id="33" creationId="{89AF5CE9-607F-43F4-8983-DCD6DA4051FD}"/>
          </ac:spMkLst>
        </pc:spChg>
        <pc:spChg chg="add del">
          <ac:chgData name="Aadit B" userId="649b8f102ab5abbe" providerId="LiveId" clId="{0B47D262-1F54-4BC8-AEDB-B11AD08690A0}" dt="2021-09-03T14:52:27.563" v="73" actId="26606"/>
          <ac:spMkLst>
            <pc:docMk/>
            <pc:sldMk cId="2843578078" sldId="261"/>
            <ac:spMk id="34" creationId="{4BE96B01-3929-432D-B8C2-ADBCB74C2EF4}"/>
          </ac:spMkLst>
        </pc:spChg>
        <pc:spChg chg="add del">
          <ac:chgData name="Aadit B" userId="649b8f102ab5abbe" providerId="LiveId" clId="{0B47D262-1F54-4BC8-AEDB-B11AD08690A0}" dt="2021-09-03T14:51:47.567" v="57" actId="26606"/>
          <ac:spMkLst>
            <pc:docMk/>
            <pc:sldMk cId="2843578078" sldId="261"/>
            <ac:spMk id="35" creationId="{6EEA2DBD-9E1E-4521-8C01-F32AD18A89E3}"/>
          </ac:spMkLst>
        </pc:spChg>
        <pc:spChg chg="add del">
          <ac:chgData name="Aadit B" userId="649b8f102ab5abbe" providerId="LiveId" clId="{0B47D262-1F54-4BC8-AEDB-B11AD08690A0}" dt="2021-09-03T14:52:27.563" v="73" actId="26606"/>
          <ac:spMkLst>
            <pc:docMk/>
            <pc:sldMk cId="2843578078" sldId="261"/>
            <ac:spMk id="36" creationId="{2A6FCDE6-CDE2-4C51-B18E-A95CFB679714}"/>
          </ac:spMkLst>
        </pc:spChg>
        <pc:spChg chg="add del">
          <ac:chgData name="Aadit B" userId="649b8f102ab5abbe" providerId="LiveId" clId="{0B47D262-1F54-4BC8-AEDB-B11AD08690A0}" dt="2021-09-03T14:51:47.567" v="57" actId="26606"/>
          <ac:spMkLst>
            <pc:docMk/>
            <pc:sldMk cId="2843578078" sldId="261"/>
            <ac:spMk id="37" creationId="{15BBD2C1-BA9B-46A9-A27A-33498B169272}"/>
          </ac:spMkLst>
        </pc:spChg>
        <pc:spChg chg="add del">
          <ac:chgData name="Aadit B" userId="649b8f102ab5abbe" providerId="LiveId" clId="{0B47D262-1F54-4BC8-AEDB-B11AD08690A0}" dt="2021-09-03T14:52:27.563" v="73" actId="26606"/>
          <ac:spMkLst>
            <pc:docMk/>
            <pc:sldMk cId="2843578078" sldId="261"/>
            <ac:spMk id="38" creationId="{9D2E8756-2465-473A-BA2A-2DB1D6224745}"/>
          </ac:spMkLst>
        </pc:spChg>
        <pc:spChg chg="add del">
          <ac:chgData name="Aadit B" userId="649b8f102ab5abbe" providerId="LiveId" clId="{0B47D262-1F54-4BC8-AEDB-B11AD08690A0}" dt="2021-09-03T14:51:53.883" v="59" actId="26606"/>
          <ac:spMkLst>
            <pc:docMk/>
            <pc:sldMk cId="2843578078" sldId="261"/>
            <ac:spMk id="39" creationId="{5A7802B6-FF37-40CF-A7E2-6F2A0D9A91EF}"/>
          </ac:spMkLst>
        </pc:spChg>
        <pc:spChg chg="add del">
          <ac:chgData name="Aadit B" userId="649b8f102ab5abbe" providerId="LiveId" clId="{0B47D262-1F54-4BC8-AEDB-B11AD08690A0}" dt="2021-09-03T14:52:34.561" v="76" actId="26606"/>
          <ac:spMkLst>
            <pc:docMk/>
            <pc:sldMk cId="2843578078" sldId="261"/>
            <ac:spMk id="44" creationId="{A65AC7D1-EAA9-48F5-B509-60A7F50BF703}"/>
          </ac:spMkLst>
        </pc:spChg>
        <pc:spChg chg="add del">
          <ac:chgData name="Aadit B" userId="649b8f102ab5abbe" providerId="LiveId" clId="{0B47D262-1F54-4BC8-AEDB-B11AD08690A0}" dt="2021-09-03T14:52:34.561" v="76" actId="26606"/>
          <ac:spMkLst>
            <pc:docMk/>
            <pc:sldMk cId="2843578078" sldId="261"/>
            <ac:spMk id="45" creationId="{D6320AF9-619A-4175-865B-5663E1AEF4C5}"/>
          </ac:spMkLst>
        </pc:spChg>
        <pc:spChg chg="add del">
          <ac:chgData name="Aadit B" userId="649b8f102ab5abbe" providerId="LiveId" clId="{0B47D262-1F54-4BC8-AEDB-B11AD08690A0}" dt="2021-09-03T14:52:34.561" v="76" actId="26606"/>
          <ac:spMkLst>
            <pc:docMk/>
            <pc:sldMk cId="2843578078" sldId="261"/>
            <ac:spMk id="46" creationId="{A032553A-72E8-4B0D-8405-FF9771C9AF05}"/>
          </ac:spMkLst>
        </pc:spChg>
        <pc:spChg chg="add del">
          <ac:chgData name="Aadit B" userId="649b8f102ab5abbe" providerId="LiveId" clId="{0B47D262-1F54-4BC8-AEDB-B11AD08690A0}" dt="2021-09-03T14:52:34.561" v="76" actId="26606"/>
          <ac:spMkLst>
            <pc:docMk/>
            <pc:sldMk cId="2843578078" sldId="261"/>
            <ac:spMk id="47" creationId="{765800AC-C3B9-498E-87BC-29FAE4C76B21}"/>
          </ac:spMkLst>
        </pc:spChg>
        <pc:spChg chg="add del">
          <ac:chgData name="Aadit B" userId="649b8f102ab5abbe" providerId="LiveId" clId="{0B47D262-1F54-4BC8-AEDB-B11AD08690A0}" dt="2021-09-03T14:52:34.561" v="76" actId="26606"/>
          <ac:spMkLst>
            <pc:docMk/>
            <pc:sldMk cId="2843578078" sldId="261"/>
            <ac:spMk id="48" creationId="{1F9D6ACB-2FF4-49F9-978A-E0D5327FC635}"/>
          </ac:spMkLst>
        </pc:spChg>
        <pc:spChg chg="add del">
          <ac:chgData name="Aadit B" userId="649b8f102ab5abbe" providerId="LiveId" clId="{0B47D262-1F54-4BC8-AEDB-B11AD08690A0}" dt="2021-09-03T14:52:34.561" v="76" actId="26606"/>
          <ac:spMkLst>
            <pc:docMk/>
            <pc:sldMk cId="2843578078" sldId="261"/>
            <ac:spMk id="49" creationId="{142BFA2A-77A0-4F60-A32A-685681C84889}"/>
          </ac:spMkLst>
        </pc:spChg>
        <pc:spChg chg="add del">
          <ac:chgData name="Aadit B" userId="649b8f102ab5abbe" providerId="LiveId" clId="{0B47D262-1F54-4BC8-AEDB-B11AD08690A0}" dt="2021-09-03T14:52:38.067" v="79" actId="26606"/>
          <ac:spMkLst>
            <pc:docMk/>
            <pc:sldMk cId="2843578078" sldId="261"/>
            <ac:spMk id="58" creationId="{9179DE42-5613-4B35-A1E6-6CCBAA13C743}"/>
          </ac:spMkLst>
        </pc:spChg>
        <pc:spChg chg="add del">
          <ac:chgData name="Aadit B" userId="649b8f102ab5abbe" providerId="LiveId" clId="{0B47D262-1F54-4BC8-AEDB-B11AD08690A0}" dt="2021-09-03T14:52:38.067" v="79" actId="26606"/>
          <ac:spMkLst>
            <pc:docMk/>
            <pc:sldMk cId="2843578078" sldId="261"/>
            <ac:spMk id="61" creationId="{52FB45E9-914E-4471-AC87-E475CD51767D}"/>
          </ac:spMkLst>
        </pc:spChg>
        <pc:spChg chg="add del">
          <ac:chgData name="Aadit B" userId="649b8f102ab5abbe" providerId="LiveId" clId="{0B47D262-1F54-4BC8-AEDB-B11AD08690A0}" dt="2021-09-03T14:52:38.067" v="79" actId="26606"/>
          <ac:spMkLst>
            <pc:docMk/>
            <pc:sldMk cId="2843578078" sldId="261"/>
            <ac:spMk id="62" creationId="{C310626D-5743-49D4-8F7D-88C4F8F05774}"/>
          </ac:spMkLst>
        </pc:spChg>
        <pc:spChg chg="add del">
          <ac:chgData name="Aadit B" userId="649b8f102ab5abbe" providerId="LiveId" clId="{0B47D262-1F54-4BC8-AEDB-B11AD08690A0}" dt="2021-09-03T14:52:38.067" v="79" actId="26606"/>
          <ac:spMkLst>
            <pc:docMk/>
            <pc:sldMk cId="2843578078" sldId="261"/>
            <ac:spMk id="63" creationId="{3C195FC1-B568-4C72-9902-34CB35DDD7A1}"/>
          </ac:spMkLst>
        </pc:spChg>
        <pc:spChg chg="add del">
          <ac:chgData name="Aadit B" userId="649b8f102ab5abbe" providerId="LiveId" clId="{0B47D262-1F54-4BC8-AEDB-B11AD08690A0}" dt="2021-09-03T14:52:38.067" v="79" actId="26606"/>
          <ac:spMkLst>
            <pc:docMk/>
            <pc:sldMk cId="2843578078" sldId="261"/>
            <ac:spMk id="64" creationId="{EF2BDF77-362C-43F0-8CBB-A969EC2AE0C4}"/>
          </ac:spMkLst>
        </pc:spChg>
        <pc:spChg chg="add del">
          <ac:chgData name="Aadit B" userId="649b8f102ab5abbe" providerId="LiveId" clId="{0B47D262-1F54-4BC8-AEDB-B11AD08690A0}" dt="2021-09-03T14:52:38.067" v="79" actId="26606"/>
          <ac:spMkLst>
            <pc:docMk/>
            <pc:sldMk cId="2843578078" sldId="261"/>
            <ac:spMk id="65" creationId="{4BE96B01-3929-432D-B8C2-ADBCB74C2EF4}"/>
          </ac:spMkLst>
        </pc:spChg>
        <pc:spChg chg="add del">
          <ac:chgData name="Aadit B" userId="649b8f102ab5abbe" providerId="LiveId" clId="{0B47D262-1F54-4BC8-AEDB-B11AD08690A0}" dt="2021-09-03T14:52:38.067" v="79" actId="26606"/>
          <ac:spMkLst>
            <pc:docMk/>
            <pc:sldMk cId="2843578078" sldId="261"/>
            <ac:spMk id="66" creationId="{2A6FCDE6-CDE2-4C51-B18E-A95CFB679714}"/>
          </ac:spMkLst>
        </pc:spChg>
        <pc:spChg chg="add del">
          <ac:chgData name="Aadit B" userId="649b8f102ab5abbe" providerId="LiveId" clId="{0B47D262-1F54-4BC8-AEDB-B11AD08690A0}" dt="2021-09-03T14:52:38.067" v="79" actId="26606"/>
          <ac:spMkLst>
            <pc:docMk/>
            <pc:sldMk cId="2843578078" sldId="261"/>
            <ac:spMk id="67" creationId="{9D2E8756-2465-473A-BA2A-2DB1D6224745}"/>
          </ac:spMkLst>
        </pc:spChg>
        <pc:grpChg chg="add del">
          <ac:chgData name="Aadit B" userId="649b8f102ab5abbe" providerId="LiveId" clId="{0B47D262-1F54-4BC8-AEDB-B11AD08690A0}" dt="2021-09-03T14:52:27.563" v="73" actId="26606"/>
          <ac:grpSpMkLst>
            <pc:docMk/>
            <pc:sldMk cId="2843578078" sldId="261"/>
            <ac:grpSpMk id="8" creationId="{28460BD8-AE3F-4AC9-9D0B-717052AA5D3A}"/>
          </ac:grpSpMkLst>
        </pc:grpChg>
        <pc:grpChg chg="add del">
          <ac:chgData name="Aadit B" userId="649b8f102ab5abbe" providerId="LiveId" clId="{0B47D262-1F54-4BC8-AEDB-B11AD08690A0}" dt="2021-09-03T14:51:41.765" v="55" actId="26606"/>
          <ac:grpSpMkLst>
            <pc:docMk/>
            <pc:sldMk cId="2843578078" sldId="261"/>
            <ac:grpSpMk id="9" creationId="{88C9B83F-64CD-41C1-925F-A08801FFD0BD}"/>
          </ac:grpSpMkLst>
        </pc:grpChg>
        <pc:grpChg chg="add del">
          <ac:chgData name="Aadit B" userId="649b8f102ab5abbe" providerId="LiveId" clId="{0B47D262-1F54-4BC8-AEDB-B11AD08690A0}" dt="2021-09-03T14:51:53.883" v="59" actId="26606"/>
          <ac:grpSpMkLst>
            <pc:docMk/>
            <pc:sldMk cId="2843578078" sldId="261"/>
            <ac:grpSpMk id="10" creationId="{B4DE830A-B531-4A3B-96F6-0ECE88B08555}"/>
          </ac:grpSpMkLst>
        </pc:grpChg>
        <pc:grpChg chg="add del">
          <ac:chgData name="Aadit B" userId="649b8f102ab5abbe" providerId="LiveId" clId="{0B47D262-1F54-4BC8-AEDB-B11AD08690A0}" dt="2021-09-03T14:51:47.567" v="57" actId="26606"/>
          <ac:grpSpMkLst>
            <pc:docMk/>
            <pc:sldMk cId="2843578078" sldId="261"/>
            <ac:grpSpMk id="22" creationId="{88C9B83F-64CD-41C1-925F-A08801FFD0BD}"/>
          </ac:grpSpMkLst>
        </pc:grpChg>
        <pc:grpChg chg="add del">
          <ac:chgData name="Aadit B" userId="649b8f102ab5abbe" providerId="LiveId" clId="{0B47D262-1F54-4BC8-AEDB-B11AD08690A0}" dt="2021-09-03T14:52:00.332" v="65" actId="26606"/>
          <ac:grpSpMkLst>
            <pc:docMk/>
            <pc:sldMk cId="2843578078" sldId="261"/>
            <ac:grpSpMk id="41" creationId="{88C9B83F-64CD-41C1-925F-A08801FFD0BD}"/>
          </ac:grpSpMkLst>
        </pc:grpChg>
        <pc:grpChg chg="add del">
          <ac:chgData name="Aadit B" userId="649b8f102ab5abbe" providerId="LiveId" clId="{0B47D262-1F54-4BC8-AEDB-B11AD08690A0}" dt="2021-09-03T14:52:38.067" v="79" actId="26606"/>
          <ac:grpSpMkLst>
            <pc:docMk/>
            <pc:sldMk cId="2843578078" sldId="261"/>
            <ac:grpSpMk id="51" creationId="{28460BD8-AE3F-4AC9-9D0B-717052AA5D3A}"/>
          </ac:grpSpMkLst>
        </pc:grpChg>
        <pc:picChg chg="add del">
          <ac:chgData name="Aadit B" userId="649b8f102ab5abbe" providerId="LiveId" clId="{0B47D262-1F54-4BC8-AEDB-B11AD08690A0}" dt="2021-09-03T14:51:41.765" v="55" actId="26606"/>
          <ac:picMkLst>
            <pc:docMk/>
            <pc:sldMk cId="2843578078" sldId="261"/>
            <ac:picMk id="5" creationId="{C3353E71-D7B8-451F-B9C8-5954870A3F98}"/>
          </ac:picMkLst>
        </pc:picChg>
        <pc:picChg chg="add del">
          <ac:chgData name="Aadit B" userId="649b8f102ab5abbe" providerId="LiveId" clId="{0B47D262-1F54-4BC8-AEDB-B11AD08690A0}" dt="2021-09-03T14:51:53.883" v="59" actId="26606"/>
          <ac:picMkLst>
            <pc:docMk/>
            <pc:sldMk cId="2843578078" sldId="261"/>
            <ac:picMk id="7" creationId="{2FA5FE91-F1B7-442C-830C-03DE4C83D68A}"/>
          </ac:picMkLst>
        </pc:picChg>
        <pc:picChg chg="add del">
          <ac:chgData name="Aadit B" userId="649b8f102ab5abbe" providerId="LiveId" clId="{0B47D262-1F54-4BC8-AEDB-B11AD08690A0}" dt="2021-09-03T14:51:47.567" v="57" actId="26606"/>
          <ac:picMkLst>
            <pc:docMk/>
            <pc:sldMk cId="2843578078" sldId="261"/>
            <ac:picMk id="24" creationId="{7EF6B90E-BC78-4B0E-86C0-D5CC4C1E097C}"/>
          </ac:picMkLst>
        </pc:picChg>
        <pc:picChg chg="add del mod">
          <ac:chgData name="Aadit B" userId="649b8f102ab5abbe" providerId="LiveId" clId="{0B47D262-1F54-4BC8-AEDB-B11AD08690A0}" dt="2021-09-03T14:52:00.332" v="65" actId="26606"/>
          <ac:picMkLst>
            <pc:docMk/>
            <pc:sldMk cId="2843578078" sldId="261"/>
            <ac:picMk id="43" creationId="{C3353E71-D7B8-451F-B9C8-5954870A3F98}"/>
          </ac:picMkLst>
        </pc:picChg>
        <pc:cxnChg chg="add del">
          <ac:chgData name="Aadit B" userId="649b8f102ab5abbe" providerId="LiveId" clId="{0B47D262-1F54-4BC8-AEDB-B11AD08690A0}" dt="2021-09-03T14:52:34.561" v="76" actId="26606"/>
          <ac:cxnSpMkLst>
            <pc:docMk/>
            <pc:sldMk cId="2843578078" sldId="261"/>
            <ac:cxnSpMk id="12" creationId="{063B6EC6-D752-4EE7-908B-F8F19E8C7FEA}"/>
          </ac:cxnSpMkLst>
        </pc:cxnChg>
        <pc:cxnChg chg="add del">
          <ac:chgData name="Aadit B" userId="649b8f102ab5abbe" providerId="LiveId" clId="{0B47D262-1F54-4BC8-AEDB-B11AD08690A0}" dt="2021-09-03T14:52:34.561" v="76" actId="26606"/>
          <ac:cxnSpMkLst>
            <pc:docMk/>
            <pc:sldMk cId="2843578078" sldId="261"/>
            <ac:cxnSpMk id="14" creationId="{EFECD4E8-AD3E-4228-82A2-9461958EA94D}"/>
          </ac:cxnSpMkLst>
        </pc:cxnChg>
        <pc:cxnChg chg="add del">
          <ac:chgData name="Aadit B" userId="649b8f102ab5abbe" providerId="LiveId" clId="{0B47D262-1F54-4BC8-AEDB-B11AD08690A0}" dt="2021-09-03T14:51:47.567" v="57" actId="26606"/>
          <ac:cxnSpMkLst>
            <pc:docMk/>
            <pc:sldMk cId="2843578078" sldId="261"/>
            <ac:cxnSpMk id="21" creationId="{A57C1A16-B8AB-4D99-A195-A38F556A6486}"/>
          </ac:cxnSpMkLst>
        </pc:cxnChg>
        <pc:cxnChg chg="add del">
          <ac:chgData name="Aadit B" userId="649b8f102ab5abbe" providerId="LiveId" clId="{0B47D262-1F54-4BC8-AEDB-B11AD08690A0}" dt="2021-09-03T14:51:47.567" v="57" actId="26606"/>
          <ac:cxnSpMkLst>
            <pc:docMk/>
            <pc:sldMk cId="2843578078" sldId="261"/>
            <ac:cxnSpMk id="23" creationId="{F8A9B20B-D1DD-4573-B5EC-558029519236}"/>
          </ac:cxnSpMkLst>
        </pc:cxnChg>
        <pc:cxnChg chg="add del">
          <ac:chgData name="Aadit B" userId="649b8f102ab5abbe" providerId="LiveId" clId="{0B47D262-1F54-4BC8-AEDB-B11AD08690A0}" dt="2021-09-03T14:52:27.563" v="73" actId="26606"/>
          <ac:cxnSpMkLst>
            <pc:docMk/>
            <pc:sldMk cId="2843578078" sldId="261"/>
            <ac:cxnSpMk id="40" creationId="{EB898B32-3891-4C3A-8F58-C5969D2E9033}"/>
          </ac:cxnSpMkLst>
        </pc:cxnChg>
        <pc:cxnChg chg="add del">
          <ac:chgData name="Aadit B" userId="649b8f102ab5abbe" providerId="LiveId" clId="{0B47D262-1F54-4BC8-AEDB-B11AD08690A0}" dt="2021-09-03T14:52:27.563" v="73" actId="26606"/>
          <ac:cxnSpMkLst>
            <pc:docMk/>
            <pc:sldMk cId="2843578078" sldId="261"/>
            <ac:cxnSpMk id="42" creationId="{4AE4806D-B8F9-4679-A68A-9BD21C01A301}"/>
          </ac:cxnSpMkLst>
        </pc:cxnChg>
        <pc:cxnChg chg="add del">
          <ac:chgData name="Aadit B" userId="649b8f102ab5abbe" providerId="LiveId" clId="{0B47D262-1F54-4BC8-AEDB-B11AD08690A0}" dt="2021-09-03T14:52:38.067" v="79" actId="26606"/>
          <ac:cxnSpMkLst>
            <pc:docMk/>
            <pc:sldMk cId="2843578078" sldId="261"/>
            <ac:cxnSpMk id="59" creationId="{EB898B32-3891-4C3A-8F58-C5969D2E9033}"/>
          </ac:cxnSpMkLst>
        </pc:cxnChg>
        <pc:cxnChg chg="add del">
          <ac:chgData name="Aadit B" userId="649b8f102ab5abbe" providerId="LiveId" clId="{0B47D262-1F54-4BC8-AEDB-B11AD08690A0}" dt="2021-09-03T14:52:38.067" v="79" actId="26606"/>
          <ac:cxnSpMkLst>
            <pc:docMk/>
            <pc:sldMk cId="2843578078" sldId="261"/>
            <ac:cxnSpMk id="60" creationId="{4AE4806D-B8F9-4679-A68A-9BD21C01A301}"/>
          </ac:cxnSpMkLst>
        </pc:cxnChg>
      </pc:sldChg>
    </pc:docChg>
  </pc:docChgLst>
</pc:chgInfo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922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9/3/2021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772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9/3/2021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5973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9/3/2021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552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9/3/2021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0798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9/3/2021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698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0659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96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83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421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9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9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88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06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42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92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9/3/2021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0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90CDC29F-3F29-4E1C-9E67-D54EAEE4FB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025F28-F918-4B89-8BCC-8A5E42072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2807208"/>
          </a:xfrm>
        </p:spPr>
        <p:txBody>
          <a:bodyPr anchor="b">
            <a:normAutofit/>
          </a:bodyPr>
          <a:lstStyle/>
          <a:p>
            <a:r>
              <a:rPr lang="en-US" sz="5400" dirty="0"/>
              <a:t>MICROBIT</a:t>
            </a:r>
            <a:endParaRPr lang="en-IN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F639F1-24A5-435B-95B3-E590FAD5A1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3968496"/>
            <a:ext cx="4023360" cy="1208141"/>
          </a:xfrm>
        </p:spPr>
        <p:txBody>
          <a:bodyPr>
            <a:normAutofit/>
          </a:bodyPr>
          <a:lstStyle/>
          <a:p>
            <a:r>
              <a:rPr lang="en-US" dirty="0"/>
              <a:t>BASICS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1527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Calculator and maths tools on a surface">
            <a:extLst>
              <a:ext uri="{FF2B5EF4-FFF2-40B4-BE49-F238E27FC236}">
                <a16:creationId xmlns:a16="http://schemas.microsoft.com/office/drawing/2014/main" id="{74B2147A-009A-4760-BF9D-6C30C1F4EE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3" y="-8335"/>
            <a:ext cx="12191997" cy="6858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A77B33-7083-4E2F-A759-30723A84F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000" b="1" i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BASICS</a:t>
            </a:r>
            <a:br>
              <a:rPr lang="en-US" sz="6000" b="1" i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sz="6000" b="1" i="0" kern="1200" cap="all" baseline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68500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093D1-0152-466C-9143-B90170D2F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5"/>
            <a:ext cx="3630168" cy="1677467"/>
          </a:xfrm>
        </p:spPr>
        <p:txBody>
          <a:bodyPr>
            <a:normAutofit fontScale="90000"/>
          </a:bodyPr>
          <a:lstStyle/>
          <a:p>
            <a:r>
              <a:rPr lang="en-US" sz="4400"/>
              <a:t>ABOUT THE BBC MICROBIT</a:t>
            </a:r>
            <a:endParaRPr lang="en-IN" sz="4400"/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7C83A29-7AB1-498D-AFAD-B5436788D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584415"/>
            <a:ext cx="3630168" cy="3724944"/>
          </a:xfrm>
        </p:spPr>
        <p:txBody>
          <a:bodyPr>
            <a:normAutofit/>
          </a:bodyPr>
          <a:lstStyle/>
          <a:p>
            <a:r>
              <a:rPr lang="en-US" sz="2000"/>
              <a:t>The BBC MICROBIT is a small programing board that allows young learners to build amazing things like robots,tools and many more amazing things.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1180780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3BDC0-8B46-4C2B-8159-1188E0202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9802" y="1281375"/>
            <a:ext cx="7006998" cy="1245732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Versions of BBC MICROBIT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311C7-4EF5-497D-A74A-C509FD7B6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9802" y="965864"/>
            <a:ext cx="7006998" cy="3450370"/>
          </a:xfrm>
        </p:spPr>
        <p:txBody>
          <a:bodyPr anchor="b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There are two  Versions of the BBC MICROBIT. BBC MICROBIT.  BBC MICROBIT. BBC MICROBIT  and BBC MICROBIT V2 . The BBC MICROBIT doesn’t have inbuilt speaker and the V2 versions has an inbuilt speaker. ersions of BBC MICROBIT Versions of BBC MICROBIT</a:t>
            </a:r>
            <a:endParaRPr lang="en-I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3194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FCA2E-0309-4F1B-93B2-17ACA5562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5"/>
            <a:ext cx="3630168" cy="1677467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HOW TO CODE THE BBC MICROBIT</a:t>
            </a:r>
            <a:endParaRPr lang="en-IN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A58AB-A41A-4DC0-88E9-2AD47E814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584415"/>
            <a:ext cx="3630168" cy="3724944"/>
          </a:xfrm>
        </p:spPr>
        <p:txBody>
          <a:bodyPr>
            <a:normAutofit/>
          </a:bodyPr>
          <a:lstStyle/>
          <a:p>
            <a:r>
              <a:rPr lang="en-US" sz="2000" dirty="0"/>
              <a:t>You can code the BBC MICROBIT with Microsoft </a:t>
            </a:r>
            <a:r>
              <a:rPr lang="en-US" sz="2000"/>
              <a:t>codeediter,scrath</a:t>
            </a:r>
            <a:r>
              <a:rPr lang="en-US" sz="2000" dirty="0"/>
              <a:t> and some python </a:t>
            </a:r>
            <a:r>
              <a:rPr lang="en-US" sz="2000"/>
              <a:t>editers</a:t>
            </a:r>
            <a:r>
              <a:rPr lang="en-US" sz="2000" dirty="0"/>
              <a:t>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239796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</TotalTime>
  <Words>106</Words>
  <Application>Microsoft Office PowerPoint</Application>
  <PresentationFormat>Widescreen</PresentationFormat>
  <Paragraphs>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Facet</vt:lpstr>
      <vt:lpstr>MICROBIT</vt:lpstr>
      <vt:lpstr>BASICS </vt:lpstr>
      <vt:lpstr>ABOUT THE BBC MICROBIT</vt:lpstr>
      <vt:lpstr>Versions of BBC MICROBIT</vt:lpstr>
      <vt:lpstr>HOW TO CODE THE BBC MICROBIT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MICROBIT</dc:title>
  <dc:creator>Aadit B</dc:creator>
  <cp:lastModifiedBy>Aadit B</cp:lastModifiedBy>
  <cp:revision>1</cp:revision>
  <dcterms:created xsi:type="dcterms:W3CDTF">2021-09-03T09:57:47Z</dcterms:created>
  <dcterms:modified xsi:type="dcterms:W3CDTF">2021-09-03T14:55:14Z</dcterms:modified>
</cp:coreProperties>
</file>

<file path=docProps/thumbnail.jpeg>
</file>